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48933-FF87-4DAF-B820-BC3F02727CDD}" v="1" dt="2021-10-20T17:59:27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94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nar Rogneflåten" userId="25e69e1e88c9efaf" providerId="LiveId" clId="{49448933-FF87-4DAF-B820-BC3F02727CDD}"/>
    <pc:docChg chg="modSld">
      <pc:chgData name="Gunnar Rogneflåten" userId="25e69e1e88c9efaf" providerId="LiveId" clId="{49448933-FF87-4DAF-B820-BC3F02727CDD}" dt="2021-10-20T18:16:02.567" v="50" actId="20577"/>
      <pc:docMkLst>
        <pc:docMk/>
      </pc:docMkLst>
      <pc:sldChg chg="modSp mod">
        <pc:chgData name="Gunnar Rogneflåten" userId="25e69e1e88c9efaf" providerId="LiveId" clId="{49448933-FF87-4DAF-B820-BC3F02727CDD}" dt="2021-10-20T18:04:27.166" v="46" actId="20577"/>
        <pc:sldMkLst>
          <pc:docMk/>
          <pc:sldMk cId="2132708891" sldId="259"/>
        </pc:sldMkLst>
        <pc:spChg chg="mod">
          <ac:chgData name="Gunnar Rogneflåten" userId="25e69e1e88c9efaf" providerId="LiveId" clId="{49448933-FF87-4DAF-B820-BC3F02727CDD}" dt="2021-10-20T17:59:50.624" v="31" actId="6549"/>
          <ac:spMkLst>
            <pc:docMk/>
            <pc:sldMk cId="2132708891" sldId="259"/>
            <ac:spMk id="3" creationId="{F4C2D26D-6020-4044-9132-77FD655171F9}"/>
          </ac:spMkLst>
        </pc:spChg>
        <pc:spChg chg="mod">
          <ac:chgData name="Gunnar Rogneflåten" userId="25e69e1e88c9efaf" providerId="LiveId" clId="{49448933-FF87-4DAF-B820-BC3F02727CDD}" dt="2021-10-20T18:04:27.166" v="46" actId="20577"/>
          <ac:spMkLst>
            <pc:docMk/>
            <pc:sldMk cId="2132708891" sldId="259"/>
            <ac:spMk id="4" creationId="{4AB486FE-038F-4575-B12D-AB7AB6C1C3D4}"/>
          </ac:spMkLst>
        </pc:spChg>
      </pc:sldChg>
      <pc:sldChg chg="modSp mod">
        <pc:chgData name="Gunnar Rogneflåten" userId="25e69e1e88c9efaf" providerId="LiveId" clId="{49448933-FF87-4DAF-B820-BC3F02727CDD}" dt="2021-10-20T18:16:02.567" v="50" actId="20577"/>
        <pc:sldMkLst>
          <pc:docMk/>
          <pc:sldMk cId="4230248699" sldId="260"/>
        </pc:sldMkLst>
        <pc:spChg chg="mod">
          <ac:chgData name="Gunnar Rogneflåten" userId="25e69e1e88c9efaf" providerId="LiveId" clId="{49448933-FF87-4DAF-B820-BC3F02727CDD}" dt="2021-10-20T18:16:02.567" v="50" actId="20577"/>
          <ac:spMkLst>
            <pc:docMk/>
            <pc:sldMk cId="4230248699" sldId="260"/>
            <ac:spMk id="4" creationId="{4D0C87E7-156D-47C3-BA62-68CCD9C14B1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DD94FB-29AC-4D7B-A6C7-E3B4606F7EE2}" type="datetime1">
              <a:rPr lang="nb-NO" smtClean="0"/>
              <a:t>20.10.2021</a:t>
            </a:fld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727211-B919-4D34-B3F4-E035FEC40C37}" type="datetime1">
              <a:rPr lang="nb-NO" smtClean="0"/>
              <a:t>20.10.2021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/>
              <a:t>Klikk for å redigere tekststiler i malen</a:t>
            </a:r>
            <a:endParaRPr lang="en-US"/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ktangel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ktangel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ktangel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tt linj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tt linj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tt linj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20" name="Plassholder for dato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C48C9BE3-ED1D-44AD-A9AB-22CF9BBE6103}" type="datetime1">
              <a:rPr lang="nb-NO" smtClean="0"/>
              <a:t>20.10.2021</a:t>
            </a:fld>
            <a:endParaRPr lang="en-US" dirty="0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6FABDD-0A89-4E39-995C-BD7784691A8F}" type="datetime1">
              <a:rPr lang="nb-NO" smtClean="0"/>
              <a:t>20.10.2021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9419DA-9CBC-46E2-8EDA-F9F796D2FA3D}" type="datetime1">
              <a:rPr lang="nb-NO" smtClean="0"/>
              <a:t>20.10.2021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B61E5F-4D22-46E1-BC33-3B2DB6934048}" type="datetime1">
              <a:rPr lang="nb-NO" smtClean="0"/>
              <a:t>20.10.2021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ktangel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ktangel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ktangel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tt linj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tt linj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tt linj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DFB4610-B0E1-4D28-8281-7871C2A3E13C}" type="datetime1">
              <a:rPr lang="nb-NO" smtClean="0"/>
              <a:t>20.10.2021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dirty="0"/>
              <a:t>Klikk for å redigere tittelstil i malen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1CED71-E296-4507-88D3-3017BD4B521E}" type="datetime1">
              <a:rPr lang="nb-NO" smtClean="0"/>
              <a:t>20.10.2021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659A9D-853E-4AB6-AEB7-59CE44ACD6C5}" type="datetime1">
              <a:rPr lang="nb-NO" smtClean="0"/>
              <a:t>20.10.2021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86B5AA-35E7-41E4-87CD-A1A127DC8FB3}" type="datetime1">
              <a:rPr lang="nb-NO" smtClean="0"/>
              <a:t>20.10.2021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FFD042-EC03-47B7-8229-2077D87836BA}" type="datetime1">
              <a:rPr lang="nb-NO" smtClean="0"/>
              <a:t>20.10.2021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88A799C-1A55-4438-B65F-57E1834D4633}" type="datetime1">
              <a:rPr lang="nb-NO" smtClean="0"/>
              <a:t>20.10.2021</a:t>
            </a:fld>
            <a:endParaRPr lang="en-US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ssholder for bild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97F9269F-F544-43E5-BA6D-7FDE16B308F5}" type="datetime1">
              <a:rPr lang="nb-NO" smtClean="0"/>
              <a:t>20.10.2021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ktangel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ktangel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 i malen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D7C337B-2085-4386-BEDF-0DF8AC23ABAE}" type="datetime1">
              <a:rPr lang="nb-NO" smtClean="0"/>
              <a:t>20.10.2021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med stoff, bord, rødt, dekket&#10;&#10;Beskrivelse generert automatisk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ktangel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ktangel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nb-NO" sz="4400" dirty="0" err="1">
                <a:solidFill>
                  <a:schemeClr val="tx1"/>
                </a:solidFill>
              </a:rPr>
              <a:t>Sogndans</a:t>
            </a:r>
            <a:r>
              <a:rPr lang="nb-NO" sz="4400" dirty="0">
                <a:solidFill>
                  <a:schemeClr val="tx1"/>
                </a:solidFill>
              </a:rPr>
              <a:t>-dugnad</a:t>
            </a:r>
            <a:endParaRPr lang="nb-no" sz="4400" dirty="0">
              <a:solidFill>
                <a:schemeClr val="tx1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nb-no" dirty="0">
                <a:solidFill>
                  <a:schemeClr val="tx1"/>
                </a:solidFill>
              </a:rPr>
              <a:t>Minikurs 14.nov.2021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07C25111-EF46-4AEC-AA02-976C35D83A4C}"/>
              </a:ext>
            </a:extLst>
          </p:cNvPr>
          <p:cNvSpPr txBox="1"/>
          <p:nvPr/>
        </p:nvSpPr>
        <p:spPr>
          <a:xfrm>
            <a:off x="1239864" y="-2229184"/>
            <a:ext cx="7902198" cy="110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nb-NO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nb-NO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72650D07-52EB-4301-BDF3-1AFC9576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064" y="906651"/>
            <a:ext cx="7142135" cy="190629"/>
          </a:xfrm>
        </p:spPr>
        <p:txBody>
          <a:bodyPr>
            <a:normAutofit fontScale="90000"/>
          </a:bodyPr>
          <a:lstStyle/>
          <a:p>
            <a:r>
              <a:rPr lang="nb-NO" sz="40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Elskhugstemna</a:t>
            </a:r>
            <a:b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9B85194-19D7-4725-8A1D-9AA227A1E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239863"/>
            <a:ext cx="4564250" cy="5153187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Nyst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munde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 regna så såre,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og det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dryper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av tre og av runn;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vind og stein, furugrein hev deg rive,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hev slite di kåpa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isund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Om det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regnar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og snor,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om det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stormar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av nord,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uti hugen så leika dine ord! </a:t>
            </a:r>
            <a:endParaRPr lang="nb-NO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kan sjå det på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augo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så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klåre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 du nyss gjekk og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tårone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gret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regn og vind, sorg i sinn, gråt i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auga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du som heve den hugen så lett!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Kvar den tåra som fall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og så fagnaden all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heve du då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åleine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uti vald. </a:t>
            </a:r>
            <a:endParaRPr lang="nb-NO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2070F3FF-BC04-4020-AEF7-D5155DCDE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054" y="1239864"/>
            <a:ext cx="4969790" cy="5153186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Kor du gjeng, på din veg vil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breia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kvar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blom, kvart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eit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angande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blad.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Fugl på grein, kvar og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vil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beda -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skulo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kveda og kvitra deg glad.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anga for vind,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syngja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 lind,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vist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inkje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kan svæva mitt sinn. </a:t>
            </a:r>
            <a:endParaRPr lang="nb-NO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 i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morgon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når soli ho stiger,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fyre moder di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bøni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ber,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bed henne blid som det høver: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fær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9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vera</a:t>
            </a:r>
            <a: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deg sonen så kjær? </a:t>
            </a: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19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Sjå det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ljosnar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 li,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vinden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leikar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så blid; </a:t>
            </a:r>
            <a:b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du skal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vera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min ven i </a:t>
            </a:r>
            <a:r>
              <a:rPr lang="nb-NO" sz="19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allan</a:t>
            </a:r>
            <a:r>
              <a:rPr lang="nb-NO" sz="19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tid.</a:t>
            </a:r>
            <a:endParaRPr lang="nb-NO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5ECD5D-A065-4CC2-9D36-0898FCC3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429" y="317130"/>
            <a:ext cx="1573078" cy="636016"/>
          </a:xfrm>
        </p:spPr>
        <p:txBody>
          <a:bodyPr>
            <a:normAutofit/>
          </a:bodyPr>
          <a:lstStyle/>
          <a:p>
            <a:r>
              <a:rPr lang="nb-NO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Musevisa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C2D26D-6020-4044-9132-77FD65517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508" y="774914"/>
            <a:ext cx="4987871" cy="5680129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Når nettene blir lange og kulda setter inn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Så sier vesle musemor til ungeflokken sin: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Hvis ingen går i fella, men passer seg for den,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Skal alle sammen snart få feire jul igjen!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b="1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</a:t>
            </a: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 Heisan og </a:t>
            </a:r>
            <a:r>
              <a:rPr lang="nb-NO" sz="1800" b="1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Hopsan</a:t>
            </a: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og </a:t>
            </a:r>
            <a:r>
              <a:rPr lang="nb-NO" sz="1800" b="1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fallerallera</a:t>
            </a: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b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Om julekvelden da skal alle sammen være gla!</a:t>
            </a:r>
            <a:b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Heisan og </a:t>
            </a:r>
            <a:r>
              <a:rPr lang="nb-NO" sz="1800" b="1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Hopsan</a:t>
            </a: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og </a:t>
            </a:r>
            <a:r>
              <a:rPr lang="nb-NO" sz="1800" b="1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fallerallera</a:t>
            </a: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b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Om julekvelden da skal alle sammen være glad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Ja musemor er flittig, og tar et stykke kull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sverter tak og vegger i sitt lille musehull,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dirty="0">
                <a:solidFill>
                  <a:srgbClr val="202124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golvet 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feier ungene, de danser som en vind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soper borti krokene med halen sin.</a:t>
            </a:r>
            <a:b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Omsider kommer kvelden som alle venter på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musefar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han trekker fram en støvel uten tå,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Den pynter de med spindelvev og småspiker og sånn,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så putter de en flaskekork i hempa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på’n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musefaren sier, «nå skal vi danne ring,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støvlen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stå i midten så går vi rundt omkring.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Vi gir hverandre halen som vi kan leie i,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en og to og tre, og så begynner vi!»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B486FE-038F-4575-B12D-AB7AB6C1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23" y="774914"/>
            <a:ext cx="5135102" cy="568013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julematen deres, det er ei lita nøtt,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så et stykke dropspapir for dem som liker søtt.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musemor har stillet opp en fleskebit på skrå,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den får alle sammen lov å lukte på.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b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nb-NO" sz="1800" b="1" dirty="0">
              <a:solidFill>
                <a:srgbClr val="202124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musebestemora er også kommet inn,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Nå sitter hun og koser seg i gyngestolen sin.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Det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æ'kke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orntli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gyngestol,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d'er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' som alle vet,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Nei hun sitter der og gynger på en stor potet.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Så hopper de, så danser de, så traller de en stund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Til musefaren sier: «Det er best vi tar en blund.»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ungene de legger seg, mens pappa holder vakt,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Men selv i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søvne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traller de i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hopsatakt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Og bestemora gjesper, nå sier hun som så: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D'er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morosamt med jula for </a:t>
            </a:r>
            <a:r>
              <a:rPr lang="nb-NO" sz="1800" dirty="0" err="1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dessa</a:t>
            </a: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som er små,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(Og) hvis ingen går i fella, men passer seg for den,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Skal alle om et år få feire jul igjen!»</a:t>
            </a:r>
            <a:br>
              <a:rPr lang="nb-NO" sz="1800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nb-NO" sz="1800" b="1" dirty="0">
                <a:solidFill>
                  <a:srgbClr val="20212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Ref.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0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0BA44C-2ADB-4E78-90C9-D08B95B1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444" y="457200"/>
            <a:ext cx="6041756" cy="481033"/>
          </a:xfrm>
        </p:spPr>
        <p:txBody>
          <a:bodyPr>
            <a:normAutofit/>
          </a:bodyPr>
          <a:lstStyle/>
          <a:p>
            <a:r>
              <a:rPr lang="nb-NO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Menuett i Mai</a:t>
            </a:r>
            <a:endParaRPr lang="nb-NO" sz="2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1C14C1-51A5-494D-83E8-C074DDCA5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945" y="938233"/>
            <a:ext cx="6679769" cy="537732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Vil du bli med i menuetten i de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grogrønne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mainetten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når det våres, når det våres ut med gangsti og vegg.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Vil du leke og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deg, tar du kjæresten med deg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 i skogen når det lever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milla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bjørker og hegg.</a:t>
            </a:r>
          </a:p>
          <a:p>
            <a:pPr marL="342900" indent="-342900">
              <a:buFont typeface="+mj-lt"/>
              <a:buAutoNum type="arabicPeriod"/>
            </a:pPr>
            <a:endParaRPr lang="nb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 kan høre e fløyte trille, du kan ane ho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Tirilille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 ho danser, der ho danser, sine sirlige trinn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 gråbleke stener, under løvrike grener.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Og det kvisker og det nynner og det risler og rinn.</a:t>
            </a:r>
            <a:endParaRPr lang="nb-NO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nb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er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ongdom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og det er drømmer, det er lengsel  i alle gjømmer,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sjå det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gjynger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sjå det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gjynger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en fin menuett.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er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sammar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 vente, det er lykke å hente.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er livet som forærer deg en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blomebukett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0C87E7-156D-47C3-BA62-68CCD9C14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938233"/>
            <a:ext cx="5600055" cy="537732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er moro å vara frøken, det er artig å høre gjøken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når det våres, når det våres over enger og drag.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gu’bære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så ille om du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itte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fær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stille,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 du tripper over tunet når det lysner av dag.</a:t>
            </a:r>
          </a:p>
          <a:p>
            <a:pPr marL="342900" indent="-342900">
              <a:buFont typeface="+mj-lt"/>
              <a:buAutoNum type="arabicPeriod" startAt="4"/>
            </a:pPr>
            <a:endParaRPr lang="nb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Og det gynger i menuetten i de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grogrønne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mainetten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’-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ingen spådom, ingen spådom kan formørke ditt sinn.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er fast under sola, det </a:t>
            </a:r>
            <a:r>
              <a:rPr lang="nb-NO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 gammalt 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på jorda: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vil leve,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vil </a:t>
            </a:r>
            <a:r>
              <a:rPr lang="nb-N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finna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å kalle for min.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0248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32_TF56410444" id="{109410C9-F71D-410C-B307-C52A01DD9894}" vid="{EFD43317-66CC-40FE-9F1A-565F89DD0C5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{AC70D9D7-89F4-40E3-B860-622E86653B6E}tf56410444_win32</Template>
  <TotalTime>60</TotalTime>
  <Words>911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Avenir Next LT Pro</vt:lpstr>
      <vt:lpstr>Avenir Next LT Pro Light</vt:lpstr>
      <vt:lpstr>Calibri</vt:lpstr>
      <vt:lpstr>Comic Sans MS</vt:lpstr>
      <vt:lpstr>Garamond</vt:lpstr>
      <vt:lpstr>SavonVTI</vt:lpstr>
      <vt:lpstr>Sogndans-dugnad</vt:lpstr>
      <vt:lpstr>Elskhugstemna </vt:lpstr>
      <vt:lpstr>Musevisa</vt:lpstr>
      <vt:lpstr>Menuett i Mai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Sogndans-dugnad</dc:title>
  <dc:creator>Gunnar Rogneflåten</dc:creator>
  <cp:lastModifiedBy>Gunnar Rogneflåten</cp:lastModifiedBy>
  <cp:revision>1</cp:revision>
  <dcterms:created xsi:type="dcterms:W3CDTF">2021-10-07T19:04:24Z</dcterms:created>
  <dcterms:modified xsi:type="dcterms:W3CDTF">2021-10-20T18:16:26Z</dcterms:modified>
</cp:coreProperties>
</file>